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12"/>
  </p:notesMasterIdLst>
  <p:handoutMasterIdLst>
    <p:handoutMasterId r:id="rId13"/>
  </p:handoutMasterIdLst>
  <p:sldIdLst>
    <p:sldId id="666" r:id="rId2"/>
    <p:sldId id="516" r:id="rId3"/>
    <p:sldId id="517" r:id="rId4"/>
    <p:sldId id="518" r:id="rId5"/>
    <p:sldId id="519" r:id="rId6"/>
    <p:sldId id="520" r:id="rId7"/>
    <p:sldId id="660" r:id="rId8"/>
    <p:sldId id="661" r:id="rId9"/>
    <p:sldId id="521" r:id="rId10"/>
    <p:sldId id="667"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1818"/>
    <a:srgbClr val="FFFFFF"/>
    <a:srgbClr val="629300"/>
    <a:srgbClr val="000000"/>
    <a:srgbClr val="B46B00"/>
    <a:srgbClr val="FF9900"/>
    <a:srgbClr val="4B7000"/>
    <a:srgbClr val="003399"/>
    <a:srgbClr val="7F7F7F"/>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891" autoAdjust="0"/>
  </p:normalViewPr>
  <p:slideViewPr>
    <p:cSldViewPr>
      <p:cViewPr varScale="1">
        <p:scale>
          <a:sx n="114" d="100"/>
          <a:sy n="114" d="100"/>
        </p:scale>
        <p:origin x="-280" y="-9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102"/>
    </p:cViewPr>
  </p:sorterViewPr>
  <p:notesViewPr>
    <p:cSldViewPr>
      <p:cViewPr varScale="1">
        <p:scale>
          <a:sx n="76" d="100"/>
          <a:sy n="76" d="100"/>
        </p:scale>
        <p:origin x="-263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C5FF67-EFD7-41EC-B07A-ACD6E0578CC4}" type="datetimeFigureOut">
              <a:rPr lang="en-US" smtClean="0"/>
              <a:pPr/>
              <a:t>5/23/18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8F87F8-2CEC-4608-ACAE-480C614C4672}" type="slidenum">
              <a:rPr lang="en-US" smtClean="0"/>
              <a:pPr/>
              <a:t>‹#›</a:t>
            </a:fld>
            <a:endParaRPr lang="en-US" dirty="0"/>
          </a:p>
        </p:txBody>
      </p:sp>
    </p:spTree>
    <p:extLst>
      <p:ext uri="{BB962C8B-B14F-4D97-AF65-F5344CB8AC3E}">
        <p14:creationId xmlns:p14="http://schemas.microsoft.com/office/powerpoint/2010/main" val="760817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5B69DA-8B0B-40B8-8C8A-FA111287B86A}" type="datetimeFigureOut">
              <a:rPr lang="en-US" smtClean="0"/>
              <a:pPr/>
              <a:t>5/23/18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B99F50-65EC-4D8E-AFBD-66DA61CDBDC4}" type="slidenum">
              <a:rPr lang="en-US" smtClean="0"/>
              <a:pPr/>
              <a:t>‹#›</a:t>
            </a:fld>
            <a:endParaRPr lang="en-US" dirty="0"/>
          </a:p>
        </p:txBody>
      </p:sp>
    </p:spTree>
    <p:extLst>
      <p:ext uri="{BB962C8B-B14F-4D97-AF65-F5344CB8AC3E}">
        <p14:creationId xmlns:p14="http://schemas.microsoft.com/office/powerpoint/2010/main" val="1671513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hate to</a:t>
            </a:r>
            <a:r>
              <a:rPr lang="en-US" baseline="0" dirty="0" smtClean="0"/>
              <a:t> tell you, but your plan is wrong.</a:t>
            </a:r>
            <a:endParaRPr lang="en-US" dirty="0"/>
          </a:p>
        </p:txBody>
      </p:sp>
      <p:sp>
        <p:nvSpPr>
          <p:cNvPr id="4" name="Slide Number Placeholder 3"/>
          <p:cNvSpPr>
            <a:spLocks noGrp="1"/>
          </p:cNvSpPr>
          <p:nvPr>
            <p:ph type="sldNum" sz="quarter" idx="10"/>
          </p:nvPr>
        </p:nvSpPr>
        <p:spPr/>
        <p:txBody>
          <a:bodyPr/>
          <a:lstStyle/>
          <a:p>
            <a:fld id="{14B99F50-65EC-4D8E-AFBD-66DA61CDBDC4}" type="slidenum">
              <a:rPr lang="en-US" smtClean="0"/>
              <a:pPr/>
              <a:t>2</a:t>
            </a:fld>
            <a:endParaRPr lang="en-US" dirty="0"/>
          </a:p>
        </p:txBody>
      </p:sp>
    </p:spTree>
    <p:extLst>
      <p:ext uri="{BB962C8B-B14F-4D97-AF65-F5344CB8AC3E}">
        <p14:creationId xmlns:p14="http://schemas.microsoft.com/office/powerpoint/2010/main" val="1131865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kno</a:t>
            </a:r>
            <a:r>
              <a:rPr lang="en-US" baseline="0" dirty="0" smtClean="0"/>
              <a:t>w your plan is wrong because all plans are wrong.  This is the big learning from the last few decades of startups.  That all plans are flawed, and that it you recognize that fact, you can work toward fixing the flaws.  Of course, the fixed plans are also flawed, but you knew that, because all plans are flawed.</a:t>
            </a:r>
            <a:endParaRPr lang="en-US" dirty="0"/>
          </a:p>
        </p:txBody>
      </p:sp>
      <p:sp>
        <p:nvSpPr>
          <p:cNvPr id="4" name="Slide Number Placeholder 3"/>
          <p:cNvSpPr>
            <a:spLocks noGrp="1"/>
          </p:cNvSpPr>
          <p:nvPr>
            <p:ph type="sldNum" sz="quarter" idx="10"/>
          </p:nvPr>
        </p:nvSpPr>
        <p:spPr/>
        <p:txBody>
          <a:bodyPr/>
          <a:lstStyle/>
          <a:p>
            <a:fld id="{14B99F50-65EC-4D8E-AFBD-66DA61CDBDC4}" type="slidenum">
              <a:rPr lang="en-US" smtClean="0"/>
              <a:pPr/>
              <a:t>3</a:t>
            </a:fld>
            <a:endParaRPr lang="en-US" dirty="0"/>
          </a:p>
        </p:txBody>
      </p:sp>
    </p:spTree>
    <p:extLst>
      <p:ext uri="{BB962C8B-B14F-4D97-AF65-F5344CB8AC3E}">
        <p14:creationId xmlns:p14="http://schemas.microsoft.com/office/powerpoint/2010/main" val="2186151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you can do to help find and</a:t>
            </a:r>
            <a:r>
              <a:rPr lang="en-US" baseline="0" dirty="0" smtClean="0"/>
              <a:t> fix those flaws is to get some help.  That’s why you are here.  The mentors will help with this process.  So will your fellow fledglings.</a:t>
            </a:r>
            <a:endParaRPr lang="en-US" dirty="0"/>
          </a:p>
        </p:txBody>
      </p:sp>
      <p:sp>
        <p:nvSpPr>
          <p:cNvPr id="4" name="Slide Number Placeholder 3"/>
          <p:cNvSpPr>
            <a:spLocks noGrp="1"/>
          </p:cNvSpPr>
          <p:nvPr>
            <p:ph type="sldNum" sz="quarter" idx="10"/>
          </p:nvPr>
        </p:nvSpPr>
        <p:spPr/>
        <p:txBody>
          <a:bodyPr/>
          <a:lstStyle/>
          <a:p>
            <a:fld id="{14B99F50-65EC-4D8E-AFBD-66DA61CDBDC4}" type="slidenum">
              <a:rPr lang="en-US" smtClean="0"/>
              <a:pPr/>
              <a:t>4</a:t>
            </a:fld>
            <a:endParaRPr lang="en-US" dirty="0"/>
          </a:p>
        </p:txBody>
      </p:sp>
    </p:spTree>
    <p:extLst>
      <p:ext uri="{BB962C8B-B14F-4D97-AF65-F5344CB8AC3E}">
        <p14:creationId xmlns:p14="http://schemas.microsoft.com/office/powerpoint/2010/main" val="3714509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you can also do is to “plan for failure”.  That doesn’t mean planning</a:t>
            </a:r>
            <a:r>
              <a:rPr lang="en-US" baseline="0" dirty="0" smtClean="0"/>
              <a:t> to fail, it means planning for the fact that your product or marketing campaign, or sales process or whatever it is you just launched is likely to not work as expected.  It’s the opposite of planning to succeed.  When you plan to succeed, you are surprised when things don’t go as planned.  When you plan for failure, you are looking for them to fail and have Plan B, Plan C, and Plan D already ready to go.</a:t>
            </a:r>
            <a:endParaRPr lang="en-US" dirty="0"/>
          </a:p>
        </p:txBody>
      </p:sp>
      <p:sp>
        <p:nvSpPr>
          <p:cNvPr id="4" name="Slide Number Placeholder 3"/>
          <p:cNvSpPr>
            <a:spLocks noGrp="1"/>
          </p:cNvSpPr>
          <p:nvPr>
            <p:ph type="sldNum" sz="quarter" idx="10"/>
          </p:nvPr>
        </p:nvSpPr>
        <p:spPr/>
        <p:txBody>
          <a:bodyPr/>
          <a:lstStyle/>
          <a:p>
            <a:fld id="{14B99F50-65EC-4D8E-AFBD-66DA61CDBDC4}" type="slidenum">
              <a:rPr lang="en-US" smtClean="0"/>
              <a:pPr/>
              <a:t>5</a:t>
            </a:fld>
            <a:endParaRPr lang="en-US" dirty="0"/>
          </a:p>
        </p:txBody>
      </p:sp>
    </p:spTree>
    <p:extLst>
      <p:ext uri="{BB962C8B-B14F-4D97-AF65-F5344CB8AC3E}">
        <p14:creationId xmlns:p14="http://schemas.microsoft.com/office/powerpoint/2010/main" val="531937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also helps is to know all</a:t>
            </a:r>
            <a:r>
              <a:rPr lang="en-US" baseline="0" dirty="0" smtClean="0"/>
              <a:t> your assumptions.  Quite often there are assumptions in the business plan that you are taking for granted.</a:t>
            </a:r>
            <a:endParaRPr lang="en-US" dirty="0"/>
          </a:p>
        </p:txBody>
      </p:sp>
      <p:sp>
        <p:nvSpPr>
          <p:cNvPr id="4" name="Slide Number Placeholder 3"/>
          <p:cNvSpPr>
            <a:spLocks noGrp="1"/>
          </p:cNvSpPr>
          <p:nvPr>
            <p:ph type="sldNum" sz="quarter" idx="10"/>
          </p:nvPr>
        </p:nvSpPr>
        <p:spPr/>
        <p:txBody>
          <a:bodyPr/>
          <a:lstStyle/>
          <a:p>
            <a:fld id="{14B99F50-65EC-4D8E-AFBD-66DA61CDBDC4}" type="slidenum">
              <a:rPr lang="en-US" smtClean="0"/>
              <a:pPr/>
              <a:t>6</a:t>
            </a:fld>
            <a:endParaRPr lang="en-US" dirty="0"/>
          </a:p>
        </p:txBody>
      </p:sp>
    </p:spTree>
    <p:extLst>
      <p:ext uri="{BB962C8B-B14F-4D97-AF65-F5344CB8AC3E}">
        <p14:creationId xmlns:p14="http://schemas.microsoft.com/office/powerpoint/2010/main" val="3078298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great example of this is from Fledge6, from a company called </a:t>
            </a:r>
            <a:r>
              <a:rPr lang="en-US" dirty="0" err="1" smtClean="0"/>
              <a:t>Zamgoat</a:t>
            </a:r>
            <a:r>
              <a:rPr lang="en-US" dirty="0" smtClean="0"/>
              <a:t>,</a:t>
            </a:r>
            <a:r>
              <a:rPr lang="en-US" baseline="0" dirty="0" smtClean="0"/>
              <a:t> based in Zambia.  Goats are a delicacy in Zambia.  Paul was certain he had an untapped market of 300 million Americans, in addition to his market back home.  It took him weeks to understand that Americans prefer beef, chicken, pork, and lamb, and almost no Americans eat goat.</a:t>
            </a:r>
            <a:endParaRPr lang="en-US" dirty="0"/>
          </a:p>
        </p:txBody>
      </p:sp>
      <p:sp>
        <p:nvSpPr>
          <p:cNvPr id="4" name="Slide Number Placeholder 3"/>
          <p:cNvSpPr>
            <a:spLocks noGrp="1"/>
          </p:cNvSpPr>
          <p:nvPr>
            <p:ph type="sldNum" sz="quarter" idx="10"/>
          </p:nvPr>
        </p:nvSpPr>
        <p:spPr/>
        <p:txBody>
          <a:bodyPr/>
          <a:lstStyle/>
          <a:p>
            <a:fld id="{14B99F50-65EC-4D8E-AFBD-66DA61CDBDC4}" type="slidenum">
              <a:rPr lang="en-US" smtClean="0"/>
              <a:pPr/>
              <a:t>7</a:t>
            </a:fld>
            <a:endParaRPr lang="en-US" dirty="0"/>
          </a:p>
        </p:txBody>
      </p:sp>
    </p:spTree>
    <p:extLst>
      <p:ext uri="{BB962C8B-B14F-4D97-AF65-F5344CB8AC3E}">
        <p14:creationId xmlns:p14="http://schemas.microsoft.com/office/powerpoint/2010/main" val="1196102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that wasn’t the amusing assumption.  After researching animals in Zambia, Luni found that there were more cattle in Zambia than goats, and far more cattle and goats than chickens or pigs.  Luni’s assumption was that this was a country that consumed beef.  It was only in Week 8, when Paul presented the above image for his Demo Day talk that Luni discovered that all those cattle are really tractors, not food.  Paul knew this, but hadn’t shared that fact, no matter how many times Luni said Zambians must eat beef.  It turns out Zambians can’t afford to eat much meat, and those tiny few chickens, pigs, etc. are the meat they eat.</a:t>
            </a:r>
            <a:endParaRPr lang="en-US" dirty="0"/>
          </a:p>
        </p:txBody>
      </p:sp>
      <p:sp>
        <p:nvSpPr>
          <p:cNvPr id="4" name="Slide Number Placeholder 3"/>
          <p:cNvSpPr>
            <a:spLocks noGrp="1"/>
          </p:cNvSpPr>
          <p:nvPr>
            <p:ph type="sldNum" sz="quarter" idx="10"/>
          </p:nvPr>
        </p:nvSpPr>
        <p:spPr/>
        <p:txBody>
          <a:bodyPr/>
          <a:lstStyle/>
          <a:p>
            <a:fld id="{14B99F50-65EC-4D8E-AFBD-66DA61CDBDC4}" type="slidenum">
              <a:rPr lang="en-US" smtClean="0"/>
              <a:pPr/>
              <a:t>8</a:t>
            </a:fld>
            <a:endParaRPr lang="en-US" dirty="0"/>
          </a:p>
        </p:txBody>
      </p:sp>
    </p:spTree>
    <p:extLst>
      <p:ext uri="{BB962C8B-B14F-4D97-AF65-F5344CB8AC3E}">
        <p14:creationId xmlns:p14="http://schemas.microsoft.com/office/powerpoint/2010/main" val="816172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Planning for failure also means that you can’t hold on to your ideas too tightly,</a:t>
            </a:r>
            <a:r>
              <a:rPr lang="en-US" baseline="0" dirty="0" smtClean="0"/>
              <a:t> as what you think is your best idea probably won’t work.</a:t>
            </a:r>
          </a:p>
          <a:p>
            <a:r>
              <a:rPr lang="en-US" baseline="0" dirty="0" smtClean="0"/>
              <a:t>Many entrepreneurs think they have the best idea ever.  Few, if any, actually do.  Most just have good ideas.</a:t>
            </a:r>
          </a:p>
          <a:p>
            <a:r>
              <a:rPr lang="en-US" baseline="0" dirty="0" smtClean="0"/>
              <a:t>The good news is that many good ideas have great ideas hiding inside.  The bad news is that you have to give up your good idea to find the great idea.</a:t>
            </a:r>
            <a:endParaRPr lang="en-US" dirty="0"/>
          </a:p>
        </p:txBody>
      </p:sp>
      <p:sp>
        <p:nvSpPr>
          <p:cNvPr id="4" name="Slide Number Placeholder 3"/>
          <p:cNvSpPr>
            <a:spLocks noGrp="1"/>
          </p:cNvSpPr>
          <p:nvPr>
            <p:ph type="sldNum" sz="quarter" idx="10"/>
          </p:nvPr>
        </p:nvSpPr>
        <p:spPr/>
        <p:txBody>
          <a:bodyPr/>
          <a:lstStyle/>
          <a:p>
            <a:fld id="{14B99F50-65EC-4D8E-AFBD-66DA61CDBDC4}" type="slidenum">
              <a:rPr lang="en-US" smtClean="0"/>
              <a:pPr/>
              <a:t>9</a:t>
            </a:fld>
            <a:endParaRPr lang="en-US" dirty="0"/>
          </a:p>
        </p:txBody>
      </p:sp>
    </p:spTree>
    <p:extLst>
      <p:ext uri="{BB962C8B-B14F-4D97-AF65-F5344CB8AC3E}">
        <p14:creationId xmlns:p14="http://schemas.microsoft.com/office/powerpoint/2010/main" val="2692369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028701"/>
            <a:ext cx="9144000" cy="1671638"/>
          </a:xfrm>
          <a:solidFill>
            <a:schemeClr val="tx1"/>
          </a:solidFill>
        </p:spPr>
        <p:txBody>
          <a:bodyPr anchor="b" anchorCtr="0"/>
          <a:lstStyle>
            <a:lvl1pPr algn="ctr">
              <a:defRPr>
                <a:solidFill>
                  <a:schemeClr val="tx2">
                    <a:lumMod val="20000"/>
                    <a:lumOff val="80000"/>
                  </a:schemeClr>
                </a:solidFill>
                <a:latin typeface="Franklin Gothic Demi" pitchFamily="34" charset="0"/>
              </a:defRPr>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r>
              <a:rPr lang="en-US" dirty="0" smtClean="0"/>
              <a:t>3/1/2014</a:t>
            </a:r>
            <a:endParaRPr lang="en-US" dirty="0"/>
          </a:p>
        </p:txBody>
      </p:sp>
      <p:sp>
        <p:nvSpPr>
          <p:cNvPr id="5" name="Footer Placeholder 4"/>
          <p:cNvSpPr>
            <a:spLocks noGrp="1"/>
          </p:cNvSpPr>
          <p:nvPr>
            <p:ph type="ftr" sz="quarter" idx="11"/>
          </p:nvPr>
        </p:nvSpPr>
        <p:spPr/>
        <p:txBody>
          <a:bodyPr/>
          <a:lstStyle/>
          <a:p>
            <a:r>
              <a:rPr lang="en-US" dirty="0" smtClean="0"/>
              <a:t>Copyright © 2014 Michael "Luni" Libes </a:t>
            </a:r>
            <a:r>
              <a:rPr lang="en-US" sz="1000" dirty="0" smtClean="0"/>
              <a:t>LLC.</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3" name="Subtitle 2"/>
          <p:cNvSpPr>
            <a:spLocks noGrp="1"/>
          </p:cNvSpPr>
          <p:nvPr>
            <p:ph type="subTitle" idx="1"/>
          </p:nvPr>
        </p:nvSpPr>
        <p:spPr>
          <a:xfrm>
            <a:off x="0" y="2686050"/>
            <a:ext cx="9144000" cy="2457450"/>
          </a:xfrm>
          <a:solidFill>
            <a:schemeClr val="tx1"/>
          </a:solidFill>
        </p:spPr>
        <p:txBody>
          <a:bodyPr/>
          <a:lstStyle>
            <a:lvl1pPr marL="0" indent="0" algn="ctr">
              <a:buNone/>
              <a:defRPr>
                <a:solidFill>
                  <a:schemeClr val="tx2">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9" name="Picture 8" descr="The Next Step (tex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209550"/>
            <a:ext cx="1714112" cy="609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3/1/2014</a:t>
            </a:r>
            <a:endParaRPr lang="en-US" dirty="0"/>
          </a:p>
        </p:txBody>
      </p:sp>
      <p:sp>
        <p:nvSpPr>
          <p:cNvPr id="4" name="Footer Placeholder 3"/>
          <p:cNvSpPr>
            <a:spLocks noGrp="1"/>
          </p:cNvSpPr>
          <p:nvPr>
            <p:ph type="ftr" sz="quarter" idx="11"/>
          </p:nvPr>
        </p:nvSpPr>
        <p:spPr/>
        <p:txBody>
          <a:bodyPr/>
          <a:lstStyle/>
          <a:p>
            <a:r>
              <a:rPr lang="en-US" dirty="0" smtClean="0"/>
              <a:t>Copyright © 2014 Michael "Luni" Libes </a:t>
            </a:r>
            <a:r>
              <a:rPr lang="en-US" sz="1000" dirty="0" smtClean="0"/>
              <a:t>LLC.</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Black)">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3/1/2014</a:t>
            </a:r>
            <a:endParaRPr lang="en-US" dirty="0"/>
          </a:p>
        </p:txBody>
      </p:sp>
      <p:sp>
        <p:nvSpPr>
          <p:cNvPr id="4" name="Footer Placeholder 3"/>
          <p:cNvSpPr>
            <a:spLocks noGrp="1"/>
          </p:cNvSpPr>
          <p:nvPr>
            <p:ph type="ftr" sz="quarter" idx="11"/>
          </p:nvPr>
        </p:nvSpPr>
        <p:spPr/>
        <p:txBody>
          <a:bodyPr/>
          <a:lstStyle/>
          <a:p>
            <a:r>
              <a:rPr lang="en-US" dirty="0" smtClean="0"/>
              <a:t>Copyright © 2014 Michael "Luni" Libes </a:t>
            </a:r>
            <a:r>
              <a:rPr lang="en-US" sz="1000" dirty="0" smtClean="0"/>
              <a:t>LLC.</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pic>
        <p:nvPicPr>
          <p:cNvPr id="9" name="Picture 8" descr="The Next Step (tex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4761550"/>
            <a:ext cx="857056" cy="304800"/>
          </a:xfrm>
          <a:prstGeom prst="rect">
            <a:avLst/>
          </a:prstGeom>
        </p:spPr>
      </p:pic>
    </p:spTree>
    <p:extLst>
      <p:ext uri="{BB962C8B-B14F-4D97-AF65-F5344CB8AC3E}">
        <p14:creationId xmlns:p14="http://schemas.microsoft.com/office/powerpoint/2010/main" val="309169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3/1/2014</a:t>
            </a:r>
            <a:endParaRPr lang="en-US" dirty="0"/>
          </a:p>
        </p:txBody>
      </p:sp>
      <p:sp>
        <p:nvSpPr>
          <p:cNvPr id="3" name="Footer Placeholder 2"/>
          <p:cNvSpPr>
            <a:spLocks noGrp="1"/>
          </p:cNvSpPr>
          <p:nvPr>
            <p:ph type="ftr" sz="quarter" idx="11"/>
          </p:nvPr>
        </p:nvSpPr>
        <p:spPr/>
        <p:txBody>
          <a:bodyPr/>
          <a:lstStyle/>
          <a:p>
            <a:r>
              <a:rPr lang="en-US" dirty="0" smtClean="0"/>
              <a:t>Copyright © 2014 Michael "Luni" Libes </a:t>
            </a:r>
            <a:r>
              <a:rPr lang="en-US" sz="1000" dirty="0" smtClean="0"/>
              <a:t>LLC.</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
        <p:nvSpPr>
          <p:cNvPr id="5" name="Rectangle 4"/>
          <p:cNvSpPr/>
          <p:nvPr userDrawn="1"/>
        </p:nvSpPr>
        <p:spPr>
          <a:xfrm>
            <a:off x="0" y="0"/>
            <a:ext cx="9144000"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Bl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3/1/2014</a:t>
            </a:r>
            <a:endParaRPr lang="en-US" dirty="0"/>
          </a:p>
        </p:txBody>
      </p:sp>
      <p:sp>
        <p:nvSpPr>
          <p:cNvPr id="3" name="Footer Placeholder 2"/>
          <p:cNvSpPr>
            <a:spLocks noGrp="1"/>
          </p:cNvSpPr>
          <p:nvPr>
            <p:ph type="ftr" sz="quarter" idx="11"/>
          </p:nvPr>
        </p:nvSpPr>
        <p:spPr/>
        <p:txBody>
          <a:bodyPr/>
          <a:lstStyle/>
          <a:p>
            <a:r>
              <a:rPr lang="en-US" dirty="0" smtClean="0"/>
              <a:t>Copyright © 2014 Michael "Luni" Libes </a:t>
            </a:r>
            <a:r>
              <a:rPr lang="en-US" sz="1000" dirty="0" smtClean="0"/>
              <a:t>LLC.</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
        <p:nvSpPr>
          <p:cNvPr id="5" name="Rectangle 4"/>
          <p:cNvSpPr/>
          <p:nvPr userDrawn="1"/>
        </p:nvSpPr>
        <p:spPr>
          <a:xfrm>
            <a:off x="0" y="0"/>
            <a:ext cx="9144000" cy="51435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388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Almost Blank (Black)">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i="0" dirty="0" smtClean="0">
                <a:solidFill>
                  <a:srgbClr val="000000"/>
                </a:solidFill>
                <a:latin typeface="Lucida Grande"/>
                <a:ea typeface="Lucida Grande"/>
                <a:cs typeface="Lucida Grande"/>
              </a:rPr>
              <a:t>1_Blank (Black)</a:t>
            </a:r>
            <a:endParaRPr lang="en-US" dirty="0"/>
          </a:p>
        </p:txBody>
      </p:sp>
      <p:sp>
        <p:nvSpPr>
          <p:cNvPr id="2" name="Date Placeholder 1"/>
          <p:cNvSpPr>
            <a:spLocks noGrp="1"/>
          </p:cNvSpPr>
          <p:nvPr>
            <p:ph type="dt" sz="half" idx="10"/>
          </p:nvPr>
        </p:nvSpPr>
        <p:spPr/>
        <p:txBody>
          <a:bodyPr/>
          <a:lstStyle/>
          <a:p>
            <a:r>
              <a:rPr lang="en-US" dirty="0" smtClean="0"/>
              <a:t>3/1/2014</a:t>
            </a:r>
            <a:endParaRPr lang="en-US" dirty="0"/>
          </a:p>
        </p:txBody>
      </p:sp>
      <p:sp>
        <p:nvSpPr>
          <p:cNvPr id="3" name="Footer Placeholder 2"/>
          <p:cNvSpPr>
            <a:spLocks noGrp="1"/>
          </p:cNvSpPr>
          <p:nvPr>
            <p:ph type="ftr" sz="quarter" idx="11"/>
          </p:nvPr>
        </p:nvSpPr>
        <p:spPr/>
        <p:txBody>
          <a:bodyPr/>
          <a:lstStyle/>
          <a:p>
            <a:r>
              <a:rPr lang="en-US" dirty="0" smtClean="0"/>
              <a:t>Copyright © 2014 Michael "Luni" Libes </a:t>
            </a:r>
            <a:r>
              <a:rPr lang="en-US" sz="1000" dirty="0" smtClean="0"/>
              <a:t>LLC.</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pic>
        <p:nvPicPr>
          <p:cNvPr id="7" name="Picture 6" descr="The Next Step (tex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4761550"/>
            <a:ext cx="857056" cy="304800"/>
          </a:xfrm>
          <a:prstGeom prst="rect">
            <a:avLst/>
          </a:prstGeom>
        </p:spPr>
      </p:pic>
    </p:spTree>
    <p:extLst>
      <p:ext uri="{BB962C8B-B14F-4D97-AF65-F5344CB8AC3E}">
        <p14:creationId xmlns:p14="http://schemas.microsoft.com/office/powerpoint/2010/main" val="3995939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524000" y="4767263"/>
            <a:ext cx="1295400" cy="273844"/>
          </a:xfrm>
          <a:prstGeom prst="rect">
            <a:avLst/>
          </a:prstGeom>
        </p:spPr>
        <p:txBody>
          <a:bodyPr/>
          <a:lstStyle/>
          <a:p>
            <a:r>
              <a:rPr lang="en-US" dirty="0" smtClean="0"/>
              <a:t>3/1/2014</a:t>
            </a:r>
            <a:endParaRPr lang="en-US" dirty="0"/>
          </a:p>
        </p:txBody>
      </p:sp>
      <p:sp>
        <p:nvSpPr>
          <p:cNvPr id="5" name="Footer Placeholder 4"/>
          <p:cNvSpPr>
            <a:spLocks noGrp="1"/>
          </p:cNvSpPr>
          <p:nvPr>
            <p:ph type="ftr" sz="quarter" idx="11"/>
          </p:nvPr>
        </p:nvSpPr>
        <p:spPr/>
        <p:txBody>
          <a:bodyPr/>
          <a:lstStyle/>
          <a:p>
            <a:r>
              <a:rPr lang="en-US" dirty="0" smtClean="0"/>
              <a:t>Copyright © 2014 Michael "Luni" Libes, LLC</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2" name="Title 1"/>
          <p:cNvSpPr>
            <a:spLocks noGrp="1"/>
          </p:cNvSpPr>
          <p:nvPr>
            <p:ph type="title"/>
          </p:nvPr>
        </p:nvSpPr>
        <p:spPr>
          <a:xfrm>
            <a:off x="0" y="3305175"/>
            <a:ext cx="9144000" cy="1838325"/>
          </a:xfrm>
          <a:solidFill>
            <a:schemeClr val="tx1"/>
          </a:solidFill>
        </p:spPr>
        <p:txBody>
          <a:bodyPr lIns="457200" anchor="t"/>
          <a:lstStyle>
            <a:lvl1pPr algn="l">
              <a:defRPr sz="4000" b="1" cap="none" baseline="0">
                <a:solidFill>
                  <a:schemeClr val="tx2">
                    <a:lumMod val="20000"/>
                    <a:lumOff val="80000"/>
                  </a:schemeClr>
                </a:solidFill>
                <a:latin typeface="Franklin Gothic Demi"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0" y="1028701"/>
            <a:ext cx="9144000" cy="2276475"/>
          </a:xfrm>
          <a:solidFill>
            <a:schemeClr val="tx1"/>
          </a:solidFill>
        </p:spPr>
        <p:txBody>
          <a:bodyPr lIns="457200" anchor="b"/>
          <a:lstStyle>
            <a:lvl1pPr marL="0" indent="0">
              <a:buNone/>
              <a:defRPr sz="2000">
                <a:solidFill>
                  <a:schemeClr val="tx2">
                    <a:lumMod val="20000"/>
                    <a:lumOff val="8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55661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3pPr>
              <a:buFont typeface="Wingdings" pitchFamily="2" charset="2"/>
              <a:buChar char="§"/>
              <a:defRPr/>
            </a:lvl3pPr>
            <a:lvl5pP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3/1/2014</a:t>
            </a:r>
            <a:endParaRPr lang="en-US" dirty="0"/>
          </a:p>
        </p:txBody>
      </p:sp>
      <p:sp>
        <p:nvSpPr>
          <p:cNvPr id="5" name="Footer Placeholder 4"/>
          <p:cNvSpPr>
            <a:spLocks noGrp="1"/>
          </p:cNvSpPr>
          <p:nvPr>
            <p:ph type="ftr" sz="quarter" idx="11"/>
          </p:nvPr>
        </p:nvSpPr>
        <p:spPr/>
        <p:txBody>
          <a:bodyPr/>
          <a:lstStyle/>
          <a:p>
            <a:r>
              <a:rPr lang="en-US" dirty="0" smtClean="0"/>
              <a:t>Copyright © 2014 Michael "Luni" Libes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Black)">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sz="2800">
                <a:solidFill>
                  <a:schemeClr val="bg1"/>
                </a:solidFill>
              </a:defRPr>
            </a:lvl2pPr>
            <a:lvl3pPr>
              <a:buFont typeface="Wingdings" pitchFamily="2" charset="2"/>
              <a:buChar char="§"/>
              <a:defRPr>
                <a:solidFill>
                  <a:schemeClr val="bg1"/>
                </a:solidFill>
              </a:defRPr>
            </a:lvl3pPr>
            <a:lvl4pPr>
              <a:defRPr>
                <a:solidFill>
                  <a:schemeClr val="bg1"/>
                </a:solidFill>
              </a:defRPr>
            </a:lvl4pPr>
            <a:lvl5pPr>
              <a:buFont typeface="Arial" pitchFamily="34" charset="0"/>
              <a:buChar char="•"/>
              <a:defRPr>
                <a:solidFill>
                  <a:schemeClr val="bg1"/>
                </a:solidFill>
              </a:defRPr>
            </a:lvl5pPr>
          </a:lstStyle>
          <a:p>
            <a:pPr lvl="0"/>
            <a:r>
              <a:rPr lang="en-US" dirty="0" smtClean="0"/>
              <a:t>Click to edit Master text styles</a:t>
            </a:r>
          </a:p>
          <a:p>
            <a:pPr lvl="1"/>
            <a:r>
              <a:rPr lang="en-US" dirty="0" smtClean="0"/>
              <a:t>Sec</a:t>
            </a:r>
            <a:r>
              <a:rPr lang="en-US" sz="2600" b="0" i="0" dirty="0" smtClean="0">
                <a:solidFill>
                  <a:srgbClr val="000000"/>
                </a:solidFill>
                <a:latin typeface="Lucida Grande"/>
                <a:ea typeface="Lucida Grande"/>
                <a:cs typeface="Lucida Grande"/>
              </a:rPr>
              <a:t>1_Title and </a:t>
            </a:r>
            <a:r>
              <a:rPr lang="en-US" sz="2600" b="0" i="0" dirty="0" err="1" smtClean="0">
                <a:solidFill>
                  <a:srgbClr val="000000"/>
                </a:solidFill>
                <a:latin typeface="Lucida Grande"/>
                <a:ea typeface="Lucida Grande"/>
                <a:cs typeface="Lucida Grande"/>
              </a:rPr>
              <a:t>Content</a:t>
            </a:r>
            <a:r>
              <a:rPr lang="en-US" dirty="0" err="1" smtClean="0"/>
              <a:t>ond</a:t>
            </a:r>
            <a:r>
              <a:rPr lang="en-US" dirty="0" smtClean="0"/>
              <a:t>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3/1/2014</a:t>
            </a:r>
            <a:endParaRPr lang="en-US" dirty="0"/>
          </a:p>
        </p:txBody>
      </p:sp>
      <p:sp>
        <p:nvSpPr>
          <p:cNvPr id="5" name="Footer Placeholder 4"/>
          <p:cNvSpPr>
            <a:spLocks noGrp="1"/>
          </p:cNvSpPr>
          <p:nvPr>
            <p:ph type="ftr" sz="quarter" idx="11"/>
          </p:nvPr>
        </p:nvSpPr>
        <p:spPr/>
        <p:txBody>
          <a:bodyPr/>
          <a:lstStyle/>
          <a:p>
            <a:r>
              <a:rPr lang="en-US" dirty="0" smtClean="0"/>
              <a:t>Copyright © 2014 Michael "Luni" Libes </a:t>
            </a:r>
            <a:r>
              <a:rPr lang="en-US" sz="1000" dirty="0" smtClean="0"/>
              <a:t>LLC.</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pic>
        <p:nvPicPr>
          <p:cNvPr id="11" name="Picture 10" descr="The Next Step (tex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4761550"/>
            <a:ext cx="857056" cy="304800"/>
          </a:xfrm>
          <a:prstGeom prst="rect">
            <a:avLst/>
          </a:prstGeom>
        </p:spPr>
      </p:pic>
    </p:spTree>
    <p:extLst>
      <p:ext uri="{BB962C8B-B14F-4D97-AF65-F5344CB8AC3E}">
        <p14:creationId xmlns:p14="http://schemas.microsoft.com/office/powerpoint/2010/main" val="3034600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s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3/1/2014</a:t>
            </a:r>
            <a:endParaRPr lang="en-US" dirty="0"/>
          </a:p>
        </p:txBody>
      </p:sp>
      <p:sp>
        <p:nvSpPr>
          <p:cNvPr id="6" name="Footer Placeholder 5"/>
          <p:cNvSpPr>
            <a:spLocks noGrp="1"/>
          </p:cNvSpPr>
          <p:nvPr>
            <p:ph type="ftr" sz="quarter" idx="11"/>
          </p:nvPr>
        </p:nvSpPr>
        <p:spPr/>
        <p:txBody>
          <a:bodyPr/>
          <a:lstStyle/>
          <a:p>
            <a:r>
              <a:rPr lang="en-US" dirty="0" smtClean="0"/>
              <a:t>Copyright © 2014 Michael "Luni" Libes </a:t>
            </a:r>
            <a:r>
              <a:rPr lang="en-US" sz="1000" dirty="0" smtClean="0"/>
              <a:t>LLC.</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s (Black)">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3/1/2014</a:t>
            </a:r>
            <a:endParaRPr lang="en-US" dirty="0"/>
          </a:p>
        </p:txBody>
      </p:sp>
      <p:sp>
        <p:nvSpPr>
          <p:cNvPr id="6" name="Footer Placeholder 5"/>
          <p:cNvSpPr>
            <a:spLocks noGrp="1"/>
          </p:cNvSpPr>
          <p:nvPr>
            <p:ph type="ftr" sz="quarter" idx="11"/>
          </p:nvPr>
        </p:nvSpPr>
        <p:spPr/>
        <p:txBody>
          <a:bodyPr/>
          <a:lstStyle/>
          <a:p>
            <a:r>
              <a:rPr lang="en-US" dirty="0" smtClean="0"/>
              <a:t>Copyright © 2014 Michael "Luni" Libes </a:t>
            </a:r>
            <a:r>
              <a:rPr lang="en-US" sz="1000" dirty="0" smtClean="0"/>
              <a:t>LLC.</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pic>
        <p:nvPicPr>
          <p:cNvPr id="11" name="Picture 10" descr="The Next Step (tex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4761550"/>
            <a:ext cx="857056" cy="304800"/>
          </a:xfrm>
          <a:prstGeom prst="rect">
            <a:avLst/>
          </a:prstGeom>
        </p:spPr>
      </p:pic>
    </p:spTree>
    <p:extLst>
      <p:ext uri="{BB962C8B-B14F-4D97-AF65-F5344CB8AC3E}">
        <p14:creationId xmlns:p14="http://schemas.microsoft.com/office/powerpoint/2010/main" val="1727948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3/1/2014</a:t>
            </a:r>
            <a:endParaRPr lang="en-US" dirty="0"/>
          </a:p>
        </p:txBody>
      </p:sp>
      <p:sp>
        <p:nvSpPr>
          <p:cNvPr id="8" name="Footer Placeholder 7"/>
          <p:cNvSpPr>
            <a:spLocks noGrp="1"/>
          </p:cNvSpPr>
          <p:nvPr>
            <p:ph type="ftr" sz="quarter" idx="11"/>
          </p:nvPr>
        </p:nvSpPr>
        <p:spPr/>
        <p:txBody>
          <a:bodyPr/>
          <a:lstStyle/>
          <a:p>
            <a:r>
              <a:rPr lang="en-US" dirty="0" smtClean="0"/>
              <a:t>Copyright © 2014 Michael "Luni" Libes </a:t>
            </a:r>
            <a:r>
              <a:rPr lang="en-US" sz="1000" dirty="0" smtClean="0"/>
              <a:t>LLC.</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70977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Black)">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3/1/2014</a:t>
            </a:r>
            <a:endParaRPr lang="en-US" dirty="0"/>
          </a:p>
        </p:txBody>
      </p:sp>
      <p:sp>
        <p:nvSpPr>
          <p:cNvPr id="8" name="Footer Placeholder 7"/>
          <p:cNvSpPr>
            <a:spLocks noGrp="1"/>
          </p:cNvSpPr>
          <p:nvPr>
            <p:ph type="ftr" sz="quarter" idx="11"/>
          </p:nvPr>
        </p:nvSpPr>
        <p:spPr/>
        <p:txBody>
          <a:bodyPr/>
          <a:lstStyle/>
          <a:p>
            <a:r>
              <a:rPr lang="en-US" dirty="0" smtClean="0"/>
              <a:t>Copyright © 2014 Michael "Luni" Libes </a:t>
            </a:r>
            <a:r>
              <a:rPr lang="en-US" sz="1000" dirty="0" smtClean="0"/>
              <a:t>LLC.</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pic>
        <p:nvPicPr>
          <p:cNvPr id="13" name="Picture 12" descr="The Next Step (tex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4761550"/>
            <a:ext cx="857056" cy="3048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White)">
    <p:spTree>
      <p:nvGrpSpPr>
        <p:cNvPr id="1" name=""/>
        <p:cNvGrpSpPr/>
        <p:nvPr/>
      </p:nvGrpSpPr>
      <p:grpSpPr>
        <a:xfrm>
          <a:off x="0" y="0"/>
          <a:ext cx="0" cy="0"/>
          <a:chOff x="0" y="0"/>
          <a:chExt cx="0" cy="0"/>
        </a:xfrm>
      </p:grpSpPr>
      <p:sp>
        <p:nvSpPr>
          <p:cNvPr id="2" name="Title 1"/>
          <p:cNvSpPr>
            <a:spLocks noGrp="1"/>
          </p:cNvSpPr>
          <p:nvPr>
            <p:ph type="title"/>
          </p:nvPr>
        </p:nvSpPr>
        <p:spPr>
          <a:xfrm>
            <a:off x="457213" y="133351"/>
            <a:ext cx="8229599" cy="795338"/>
          </a:xfrm>
        </p:spPr>
        <p:txBody>
          <a:bodyPr anchor="b"/>
          <a:lstStyle>
            <a:lvl1pPr algn="l">
              <a:defRPr lang="en-US" sz="4400" b="0" kern="1200" dirty="0" smtClean="0">
                <a:solidFill>
                  <a:schemeClr val="bg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00152"/>
            <a:ext cx="5111750" cy="33944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7" y="1200152"/>
            <a:ext cx="3008313" cy="33944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dirty="0" smtClean="0"/>
              <a:t>3/1/2014</a:t>
            </a:r>
            <a:endParaRPr lang="en-US" dirty="0"/>
          </a:p>
        </p:txBody>
      </p:sp>
      <p:sp>
        <p:nvSpPr>
          <p:cNvPr id="6" name="Footer Placeholder 5"/>
          <p:cNvSpPr>
            <a:spLocks noGrp="1"/>
          </p:cNvSpPr>
          <p:nvPr>
            <p:ph type="ftr" sz="quarter" idx="11"/>
          </p:nvPr>
        </p:nvSpPr>
        <p:spPr/>
        <p:txBody>
          <a:bodyPr/>
          <a:lstStyle/>
          <a:p>
            <a:r>
              <a:rPr lang="en-US" dirty="0" smtClean="0"/>
              <a:t>Copyright © 2014 Michael "Luni" Libes </a:t>
            </a:r>
            <a:r>
              <a:rPr lang="en-US" sz="1000" dirty="0" smtClean="0"/>
              <a:t>LLC.</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50021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Black)">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13" y="209552"/>
            <a:ext cx="8229599" cy="790575"/>
          </a:xfrm>
        </p:spPr>
        <p:txBody>
          <a:bodyPr anchor="b"/>
          <a:lstStyle>
            <a:lvl1pPr algn="l">
              <a:defRPr lang="en-US" sz="4400" b="0" kern="1200" dirty="0" smtClean="0">
                <a:solidFill>
                  <a:schemeClr val="bg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00152"/>
            <a:ext cx="5111750" cy="3394473"/>
          </a:xfrm>
        </p:spPr>
        <p:txBody>
          <a:bodyPr/>
          <a:lstStyle>
            <a:lvl1pPr>
              <a:defRPr sz="3200">
                <a:solidFill>
                  <a:srgbClr val="FFFFFF"/>
                </a:solidFill>
              </a:defRPr>
            </a:lvl1pPr>
            <a:lvl2pPr>
              <a:defRPr sz="2800">
                <a:solidFill>
                  <a:srgbClr val="FFFFFF"/>
                </a:solidFill>
              </a:defRPr>
            </a:lvl2pPr>
            <a:lvl3pPr>
              <a:defRPr sz="2400">
                <a:solidFill>
                  <a:srgbClr val="FFFFFF"/>
                </a:solidFill>
              </a:defRPr>
            </a:lvl3pPr>
            <a:lvl4pPr>
              <a:defRPr sz="2000">
                <a:solidFill>
                  <a:srgbClr val="FFFFFF"/>
                </a:solidFill>
              </a:defRPr>
            </a:lvl4pPr>
            <a:lvl5pPr>
              <a:defRPr sz="2000">
                <a:solidFill>
                  <a:srgbClr val="FFFFFF"/>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7" y="1200152"/>
            <a:ext cx="3008313" cy="3394473"/>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dirty="0" smtClean="0"/>
              <a:t>3/1/2014</a:t>
            </a:r>
            <a:endParaRPr lang="en-US" dirty="0"/>
          </a:p>
        </p:txBody>
      </p:sp>
      <p:sp>
        <p:nvSpPr>
          <p:cNvPr id="6" name="Footer Placeholder 5"/>
          <p:cNvSpPr>
            <a:spLocks noGrp="1"/>
          </p:cNvSpPr>
          <p:nvPr>
            <p:ph type="ftr" sz="quarter" idx="11"/>
          </p:nvPr>
        </p:nvSpPr>
        <p:spPr/>
        <p:txBody>
          <a:bodyPr/>
          <a:lstStyle/>
          <a:p>
            <a:r>
              <a:rPr lang="en-US" dirty="0" smtClean="0"/>
              <a:t>Copyright © 2014 Michael "Luni" Libes </a:t>
            </a:r>
            <a:r>
              <a:rPr lang="en-US" sz="1000" dirty="0" smtClean="0"/>
              <a:t>LLC.</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pic>
        <p:nvPicPr>
          <p:cNvPr id="10" name="Picture 9" descr="The Next Step (tex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4781550"/>
            <a:ext cx="857056" cy="304800"/>
          </a:xfrm>
          <a:prstGeom prst="rect">
            <a:avLst/>
          </a:prstGeom>
        </p:spPr>
      </p:pic>
    </p:spTree>
    <p:extLst>
      <p:ext uri="{BB962C8B-B14F-4D97-AF65-F5344CB8AC3E}">
        <p14:creationId xmlns:p14="http://schemas.microsoft.com/office/powerpoint/2010/main" val="11932805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4686300"/>
            <a:ext cx="9144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0" y="0"/>
            <a:ext cx="9144000" cy="1085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457200" y="205979"/>
            <a:ext cx="8229600" cy="8572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Title Placeholder 1"/>
          <p:cNvSpPr>
            <a:spLocks noGrp="1"/>
          </p:cNvSpPr>
          <p:nvPr>
            <p:ph type="title"/>
          </p:nvPr>
        </p:nvSpPr>
        <p:spPr>
          <a:xfrm>
            <a:off x="457200" y="171450"/>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524000" y="4767264"/>
            <a:ext cx="1295400" cy="273844"/>
          </a:xfrm>
          <a:prstGeom prst="rect">
            <a:avLst/>
          </a:prstGeom>
        </p:spPr>
        <p:txBody>
          <a:bodyPr vert="horz" lIns="91440" tIns="45720" rIns="91440" bIns="45720" rtlCol="0" anchor="ctr"/>
          <a:lstStyle>
            <a:lvl1pPr algn="l">
              <a:defRPr sz="1200">
                <a:solidFill>
                  <a:schemeClr val="bg1"/>
                </a:solidFill>
              </a:defRPr>
            </a:lvl1pPr>
          </a:lstStyle>
          <a:p>
            <a:r>
              <a:rPr lang="en-US" dirty="0" smtClean="0"/>
              <a:t>3/1/2014</a:t>
            </a:r>
            <a:endParaRPr lang="en-US" dirty="0"/>
          </a:p>
        </p:txBody>
      </p:sp>
      <p:sp>
        <p:nvSpPr>
          <p:cNvPr id="5" name="Footer Placeholder 4"/>
          <p:cNvSpPr>
            <a:spLocks noGrp="1"/>
          </p:cNvSpPr>
          <p:nvPr>
            <p:ph type="ftr" sz="quarter" idx="3"/>
          </p:nvPr>
        </p:nvSpPr>
        <p:spPr>
          <a:xfrm>
            <a:off x="2971800" y="4767264"/>
            <a:ext cx="3429000" cy="273844"/>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Copyright © 2014 Michael “Luni” Libes</a:t>
            </a:r>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bg1"/>
                </a:solidFill>
              </a:defRPr>
            </a:lvl1pPr>
          </a:lstStyle>
          <a:p>
            <a:fld id="{B6F15528-21DE-4FAA-801E-634DDDAF4B2B}" type="slidenum">
              <a:rPr lang="en-US" smtClean="0"/>
              <a:pPr/>
              <a:t>‹#›</a:t>
            </a:fld>
            <a:endParaRPr lang="en-US" dirty="0"/>
          </a:p>
        </p:txBody>
      </p:sp>
      <p:pic>
        <p:nvPicPr>
          <p:cNvPr id="11" name="Picture 10" descr="The Next Step (text).pn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381000" y="4761550"/>
            <a:ext cx="857056" cy="304800"/>
          </a:xfrm>
          <a:prstGeom prst="rect">
            <a:avLst/>
          </a:prstGeom>
        </p:spPr>
      </p:pic>
    </p:spTree>
  </p:cSld>
  <p:clrMap bg1="lt1" tx1="dk1" bg2="lt2" tx2="dk2" accent1="accent1" accent2="accent2" accent3="accent3" accent4="accent4" accent5="accent5" accent6="accent6" hlink="hlink" folHlink="folHlink"/>
  <p:sldLayoutIdLst>
    <p:sldLayoutId id="2147483789" r:id="rId1"/>
    <p:sldLayoutId id="2147483790" r:id="rId2"/>
    <p:sldLayoutId id="2147483808" r:id="rId3"/>
    <p:sldLayoutId id="2147483792" r:id="rId4"/>
    <p:sldLayoutId id="2147483809" r:id="rId5"/>
    <p:sldLayoutId id="2147483810" r:id="rId6"/>
    <p:sldLayoutId id="2147483793" r:id="rId7"/>
    <p:sldLayoutId id="2147483812" r:id="rId8"/>
    <p:sldLayoutId id="2147483813" r:id="rId9"/>
    <p:sldLayoutId id="2147483794" r:id="rId10"/>
    <p:sldLayoutId id="2147483811" r:id="rId11"/>
    <p:sldLayoutId id="2147483795" r:id="rId12"/>
    <p:sldLayoutId id="2147483814" r:id="rId13"/>
    <p:sldLayoutId id="2147483818" r:id="rId14"/>
    <p:sldLayoutId id="2147483816" r:id="rId15"/>
  </p:sldLayoutIdLst>
  <p:hf hdr="0" dt="0"/>
  <p:txStyles>
    <p:titleStyle>
      <a:lvl1pPr algn="l" defTabSz="914400" rtl="0" eaLnBrk="1" latinLnBrk="0" hangingPunct="1">
        <a:spcBef>
          <a:spcPct val="0"/>
        </a:spcBef>
        <a:buNone/>
        <a:defRPr sz="4400" b="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700"/>
        </a:spcAft>
        <a:buClr>
          <a:schemeClr val="accent4"/>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0"/>
        </a:spcBef>
        <a:spcAft>
          <a:spcPts val="700"/>
        </a:spcAft>
        <a:buClr>
          <a:schemeClr val="accent2"/>
        </a:buClr>
        <a:buSzPct val="80000"/>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ts val="0"/>
        </a:spcBef>
        <a:spcAft>
          <a:spcPts val="700"/>
        </a:spcAft>
        <a:buClr>
          <a:schemeClr val="accent3"/>
        </a:buClr>
        <a:buSzPct val="80000"/>
        <a:buFont typeface="Arial"/>
        <a:buChar char="•"/>
        <a:defRPr sz="2400" kern="1200">
          <a:solidFill>
            <a:schemeClr val="tx1"/>
          </a:solidFill>
          <a:latin typeface="+mn-lt"/>
          <a:ea typeface="+mn-ea"/>
          <a:cs typeface="+mn-cs"/>
        </a:defRPr>
      </a:lvl3pPr>
      <a:lvl4pPr marL="1600200" indent="-228600" algn="l" defTabSz="914400" rtl="0" eaLnBrk="1" latinLnBrk="0" hangingPunct="1">
        <a:spcBef>
          <a:spcPts val="0"/>
        </a:spcBef>
        <a:spcAft>
          <a:spcPts val="700"/>
        </a:spcAft>
        <a:buClr>
          <a:schemeClr val="accent1"/>
        </a:buClr>
        <a:buFont typeface="Wingdings" charset="2"/>
        <a:buChar char="§"/>
        <a:defRPr sz="2000" kern="1200">
          <a:solidFill>
            <a:schemeClr val="tx1"/>
          </a:solidFill>
          <a:latin typeface="+mn-lt"/>
          <a:ea typeface="+mn-ea"/>
          <a:cs typeface="+mn-cs"/>
        </a:defRPr>
      </a:lvl4pPr>
      <a:lvl5pPr marL="2057400" indent="-228600" algn="l" defTabSz="914400" rtl="0" eaLnBrk="1" latinLnBrk="0" hangingPunct="1">
        <a:spcBef>
          <a:spcPts val="0"/>
        </a:spcBef>
        <a:spcAft>
          <a:spcPts val="700"/>
        </a:spcAft>
        <a:buClr>
          <a:schemeClr val="accent6"/>
        </a:buClr>
        <a:buSzPct val="80000"/>
        <a:buFont typeface="Arial"/>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 Id="rId3"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 Id="rId3" Type="http://schemas.openxmlformats.org/officeDocument/2006/relationships/image" Target="../media/image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Fledge\Marketing\Logos\Fledge (180x80 black).png"/>
          <p:cNvPicPr>
            <a:picLocks noChangeAspect="1" noChangeArrowheads="1"/>
          </p:cNvPicPr>
          <p:nvPr/>
        </p:nvPicPr>
        <p:blipFill>
          <a:blip r:embed="rId2" cstate="print"/>
          <a:srcRect/>
          <a:stretch>
            <a:fillRect/>
          </a:stretch>
        </p:blipFill>
        <p:spPr bwMode="auto">
          <a:xfrm>
            <a:off x="304800" y="6343650"/>
            <a:ext cx="873848" cy="388938"/>
          </a:xfrm>
          <a:prstGeom prst="rect">
            <a:avLst/>
          </a:prstGeom>
          <a:noFill/>
        </p:spPr>
      </p:pic>
      <p:pic>
        <p:nvPicPr>
          <p:cNvPr id="3" name="Picture 2" descr="fledge (black).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7598" y="128815"/>
            <a:ext cx="7328805" cy="4885870"/>
          </a:xfrm>
          <a:prstGeom prst="rect">
            <a:avLst/>
          </a:prstGeom>
        </p:spPr>
      </p:pic>
    </p:spTree>
    <p:extLst>
      <p:ext uri="{BB962C8B-B14F-4D97-AF65-F5344CB8AC3E}">
        <p14:creationId xmlns:p14="http://schemas.microsoft.com/office/powerpoint/2010/main" val="28517630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Fledge\Marketing\Logos\Fledge (180x80 black).png"/>
          <p:cNvPicPr>
            <a:picLocks noChangeAspect="1" noChangeArrowheads="1"/>
          </p:cNvPicPr>
          <p:nvPr/>
        </p:nvPicPr>
        <p:blipFill>
          <a:blip r:embed="rId2" cstate="print"/>
          <a:srcRect/>
          <a:stretch>
            <a:fillRect/>
          </a:stretch>
        </p:blipFill>
        <p:spPr bwMode="auto">
          <a:xfrm>
            <a:off x="304800" y="6343650"/>
            <a:ext cx="873848" cy="388938"/>
          </a:xfrm>
          <a:prstGeom prst="rect">
            <a:avLst/>
          </a:prstGeom>
          <a:noFill/>
        </p:spPr>
      </p:pic>
      <p:pic>
        <p:nvPicPr>
          <p:cNvPr id="3" name="Picture 2" descr="fledge (black).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7598" y="128815"/>
            <a:ext cx="7328805" cy="4885870"/>
          </a:xfrm>
          <a:prstGeom prst="rect">
            <a:avLst/>
          </a:prstGeom>
        </p:spPr>
      </p:pic>
    </p:spTree>
    <p:extLst>
      <p:ext uri="{BB962C8B-B14F-4D97-AF65-F5344CB8AC3E}">
        <p14:creationId xmlns:p14="http://schemas.microsoft.com/office/powerpoint/2010/main" val="33574839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Copyright © 2014 Michael "Luni" Libes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dirty="0"/>
          </a:p>
        </p:txBody>
      </p:sp>
      <p:pic>
        <p:nvPicPr>
          <p:cNvPr id="5" name="Picture 2" descr="http://thexgap.com/wp-content/uploads/2012/05/executionisdynamic-600x330.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b="-385"/>
          <a:stretch/>
        </p:blipFill>
        <p:spPr bwMode="auto">
          <a:xfrm>
            <a:off x="0" y="114300"/>
            <a:ext cx="9144000" cy="4972050"/>
          </a:xfrm>
          <a:prstGeom prst="rect">
            <a:avLst/>
          </a:prstGeom>
          <a:noFill/>
        </p:spPr>
      </p:pic>
      <p:sp>
        <p:nvSpPr>
          <p:cNvPr id="6" name="Title 1"/>
          <p:cNvSpPr txBox="1">
            <a:spLocks/>
          </p:cNvSpPr>
          <p:nvPr/>
        </p:nvSpPr>
        <p:spPr>
          <a:xfrm>
            <a:off x="457200" y="228600"/>
            <a:ext cx="8229600" cy="1143000"/>
          </a:xfrm>
          <a:prstGeom prst="rect">
            <a:avLst/>
          </a:prstGeom>
        </p:spPr>
        <p:txBody>
          <a:bodyPr/>
          <a:lstStyle>
            <a:lvl1pPr algn="l" defTabSz="914400" rtl="0" eaLnBrk="1" latinLnBrk="0" hangingPunct="1">
              <a:spcBef>
                <a:spcPct val="0"/>
              </a:spcBef>
              <a:buNone/>
              <a:defRPr sz="4400" b="0" kern="1200">
                <a:solidFill>
                  <a:schemeClr val="bg1"/>
                </a:solidFill>
                <a:latin typeface="+mj-lt"/>
                <a:ea typeface="+mj-ea"/>
                <a:cs typeface="+mj-cs"/>
              </a:defRPr>
            </a:lvl1pPr>
          </a:lstStyle>
          <a:p>
            <a:pPr algn="r"/>
            <a:r>
              <a:rPr lang="en-US" dirty="0" smtClean="0">
                <a:solidFill>
                  <a:schemeClr val="tx1"/>
                </a:solidFill>
              </a:rPr>
              <a:t>Your plan is </a:t>
            </a:r>
            <a:r>
              <a:rPr lang="en-US" strike="sngStrike" dirty="0" smtClean="0">
                <a:solidFill>
                  <a:schemeClr val="tx1"/>
                </a:solidFill>
              </a:rPr>
              <a:t>wrong</a:t>
            </a:r>
            <a:r>
              <a:rPr lang="en-US" dirty="0" smtClean="0">
                <a:solidFill>
                  <a:schemeClr val="tx1"/>
                </a:solidFill>
              </a:rPr>
              <a:t> flawed</a:t>
            </a:r>
            <a:endParaRPr lang="en-US" dirty="0">
              <a:solidFill>
                <a:schemeClr val="tx1"/>
              </a:solidFill>
            </a:endParaRPr>
          </a:p>
        </p:txBody>
      </p:sp>
    </p:spTree>
    <p:extLst>
      <p:ext uri="{BB962C8B-B14F-4D97-AF65-F5344CB8AC3E}">
        <p14:creationId xmlns:p14="http://schemas.microsoft.com/office/powerpoint/2010/main" val="21741570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Copyright © 2014 Michael "Luni" Libes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dirty="0"/>
          </a:p>
        </p:txBody>
      </p:sp>
      <p:pic>
        <p:nvPicPr>
          <p:cNvPr id="4" name="Picture 2"/>
          <p:cNvPicPr>
            <a:picLocks noChangeAspect="1" noChangeArrowheads="1"/>
          </p:cNvPicPr>
          <p:nvPr/>
        </p:nvPicPr>
        <p:blipFill>
          <a:blip r:embed="rId3" cstate="print"/>
          <a:srcRect/>
          <a:stretch>
            <a:fillRect/>
          </a:stretch>
        </p:blipFill>
        <p:spPr bwMode="auto">
          <a:xfrm>
            <a:off x="4114800" y="37285"/>
            <a:ext cx="4114800" cy="5082085"/>
          </a:xfrm>
          <a:prstGeom prst="rect">
            <a:avLst/>
          </a:prstGeom>
          <a:noFill/>
          <a:ln w="9525">
            <a:noFill/>
            <a:miter lim="800000"/>
            <a:headEnd/>
            <a:tailEnd/>
          </a:ln>
        </p:spPr>
      </p:pic>
      <p:sp>
        <p:nvSpPr>
          <p:cNvPr id="5" name="Title 1"/>
          <p:cNvSpPr txBox="1">
            <a:spLocks/>
          </p:cNvSpPr>
          <p:nvPr/>
        </p:nvSpPr>
        <p:spPr>
          <a:xfrm>
            <a:off x="457200" y="228600"/>
            <a:ext cx="8229600" cy="1809750"/>
          </a:xfrm>
          <a:prstGeom prst="rect">
            <a:avLst/>
          </a:prstGeom>
        </p:spPr>
        <p:txBody>
          <a:bodyPr/>
          <a:lstStyle>
            <a:lvl1pPr algn="l" defTabSz="914400" rtl="0" eaLnBrk="1" latinLnBrk="0" hangingPunct="1">
              <a:spcBef>
                <a:spcPct val="0"/>
              </a:spcBef>
              <a:buNone/>
              <a:defRPr sz="4400" b="0" kern="1200">
                <a:solidFill>
                  <a:schemeClr val="bg1"/>
                </a:solidFill>
                <a:latin typeface="+mj-lt"/>
                <a:ea typeface="+mj-ea"/>
                <a:cs typeface="+mj-cs"/>
              </a:defRPr>
            </a:lvl1pPr>
          </a:lstStyle>
          <a:p>
            <a:r>
              <a:rPr lang="en-US" dirty="0" smtClean="0">
                <a:solidFill>
                  <a:schemeClr val="tx1"/>
                </a:solidFill>
              </a:rPr>
              <a:t>All plans</a:t>
            </a:r>
          </a:p>
          <a:p>
            <a:r>
              <a:rPr lang="en-US" dirty="0" smtClean="0">
                <a:solidFill>
                  <a:schemeClr val="tx1"/>
                </a:solidFill>
              </a:rPr>
              <a:t>are flawed</a:t>
            </a:r>
            <a:endParaRPr lang="en-US" dirty="0">
              <a:solidFill>
                <a:schemeClr val="tx1"/>
              </a:solidFill>
            </a:endParaRPr>
          </a:p>
        </p:txBody>
      </p:sp>
    </p:spTree>
    <p:extLst>
      <p:ext uri="{BB962C8B-B14F-4D97-AF65-F5344CB8AC3E}">
        <p14:creationId xmlns:p14="http://schemas.microsoft.com/office/powerpoint/2010/main" val="40349730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Copyright © 2014 Michael "Luni" Libes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dirty="0"/>
          </a:p>
        </p:txBody>
      </p:sp>
      <p:pic>
        <p:nvPicPr>
          <p:cNvPr id="4" name="Picture 2"/>
          <p:cNvPicPr>
            <a:picLocks noChangeAspect="1" noChangeArrowheads="1"/>
          </p:cNvPicPr>
          <p:nvPr/>
        </p:nvPicPr>
        <p:blipFill>
          <a:blip r:embed="rId3" cstate="print"/>
          <a:srcRect/>
          <a:stretch>
            <a:fillRect/>
          </a:stretch>
        </p:blipFill>
        <p:spPr bwMode="auto">
          <a:xfrm>
            <a:off x="0" y="838545"/>
            <a:ext cx="7620000" cy="4304955"/>
          </a:xfrm>
          <a:prstGeom prst="rect">
            <a:avLst/>
          </a:prstGeom>
          <a:noFill/>
          <a:ln w="9525">
            <a:noFill/>
            <a:miter lim="800000"/>
            <a:headEnd/>
            <a:tailEnd/>
          </a:ln>
        </p:spPr>
      </p:pic>
      <p:sp>
        <p:nvSpPr>
          <p:cNvPr id="5" name="Title 1"/>
          <p:cNvSpPr txBox="1">
            <a:spLocks/>
          </p:cNvSpPr>
          <p:nvPr/>
        </p:nvSpPr>
        <p:spPr>
          <a:xfrm>
            <a:off x="457200" y="228600"/>
            <a:ext cx="8229600" cy="1809750"/>
          </a:xfrm>
          <a:prstGeom prst="rect">
            <a:avLst/>
          </a:prstGeom>
        </p:spPr>
        <p:txBody>
          <a:bodyPr/>
          <a:lstStyle>
            <a:lvl1pPr algn="l" defTabSz="914400" rtl="0" eaLnBrk="1" latinLnBrk="0" hangingPunct="1">
              <a:spcBef>
                <a:spcPct val="0"/>
              </a:spcBef>
              <a:buNone/>
              <a:defRPr sz="4400" b="0" kern="1200">
                <a:solidFill>
                  <a:schemeClr val="bg1"/>
                </a:solidFill>
                <a:latin typeface="+mj-lt"/>
                <a:ea typeface="+mj-ea"/>
                <a:cs typeface="+mj-cs"/>
              </a:defRPr>
            </a:lvl1pPr>
          </a:lstStyle>
          <a:p>
            <a:pPr algn="r"/>
            <a:r>
              <a:rPr lang="en-US" dirty="0" smtClean="0">
                <a:solidFill>
                  <a:schemeClr val="tx1"/>
                </a:solidFill>
              </a:rPr>
              <a:t>More help with help</a:t>
            </a:r>
            <a:endParaRPr lang="en-US" dirty="0">
              <a:solidFill>
                <a:schemeClr val="tx1"/>
              </a:solidFill>
            </a:endParaRPr>
          </a:p>
        </p:txBody>
      </p:sp>
    </p:spTree>
    <p:extLst>
      <p:ext uri="{BB962C8B-B14F-4D97-AF65-F5344CB8AC3E}">
        <p14:creationId xmlns:p14="http://schemas.microsoft.com/office/powerpoint/2010/main" val="27111964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Copyright © 2014 Michael "Luni" Libes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dirty="0"/>
          </a:p>
        </p:txBody>
      </p:sp>
      <p:pic>
        <p:nvPicPr>
          <p:cNvPr id="6" name="Picture 2" descr="http://nferguson.files.wordpress.com/2011/12/success-failure-sign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209550"/>
            <a:ext cx="9144000" cy="4800600"/>
          </a:xfrm>
          <a:prstGeom prst="rect">
            <a:avLst/>
          </a:prstGeom>
          <a:noFill/>
        </p:spPr>
      </p:pic>
      <p:sp>
        <p:nvSpPr>
          <p:cNvPr id="7" name="Title 8"/>
          <p:cNvSpPr txBox="1">
            <a:spLocks/>
          </p:cNvSpPr>
          <p:nvPr/>
        </p:nvSpPr>
        <p:spPr>
          <a:xfrm>
            <a:off x="5105400" y="209550"/>
            <a:ext cx="4038600" cy="895350"/>
          </a:xfrm>
          <a:prstGeom prst="rect">
            <a:avLst/>
          </a:prstGeom>
          <a:solidFill>
            <a:schemeClr val="tx1">
              <a:alpha val="50000"/>
            </a:schemeClr>
          </a:solidFill>
        </p:spPr>
        <p:txBody>
          <a:bodyPr/>
          <a:lstStyle>
            <a:lvl1pPr algn="l" defTabSz="914400" rtl="0" eaLnBrk="1" latinLnBrk="0" hangingPunct="1">
              <a:spcBef>
                <a:spcPct val="0"/>
              </a:spcBef>
              <a:buNone/>
              <a:defRPr sz="4400" b="0" kern="1200">
                <a:solidFill>
                  <a:schemeClr val="bg1"/>
                </a:solidFill>
                <a:latin typeface="+mj-lt"/>
                <a:ea typeface="+mj-ea"/>
                <a:cs typeface="+mj-cs"/>
              </a:defRPr>
            </a:lvl1pPr>
          </a:lstStyle>
          <a:p>
            <a:pPr algn="r"/>
            <a:r>
              <a:rPr lang="en-US" dirty="0" smtClean="0"/>
              <a:t>Plan for Failure</a:t>
            </a:r>
            <a:endParaRPr lang="en-US" dirty="0"/>
          </a:p>
        </p:txBody>
      </p:sp>
    </p:spTree>
    <p:extLst>
      <p:ext uri="{BB962C8B-B14F-4D97-AF65-F5344CB8AC3E}">
        <p14:creationId xmlns:p14="http://schemas.microsoft.com/office/powerpoint/2010/main" val="26245828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Copyright © 2014 Michael "Luni" Libes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209550"/>
            <a:ext cx="9144000" cy="4800600"/>
          </a:xfrm>
          <a:prstGeom prst="rect">
            <a:avLst/>
          </a:prstGeom>
          <a:noFill/>
          <a:ln w="9525">
            <a:noFill/>
            <a:miter lim="800000"/>
            <a:headEnd/>
            <a:tailEnd/>
          </a:ln>
        </p:spPr>
      </p:pic>
      <p:sp>
        <p:nvSpPr>
          <p:cNvPr id="5" name="Title 8"/>
          <p:cNvSpPr txBox="1">
            <a:spLocks/>
          </p:cNvSpPr>
          <p:nvPr/>
        </p:nvSpPr>
        <p:spPr>
          <a:xfrm>
            <a:off x="0" y="209550"/>
            <a:ext cx="7162800" cy="895350"/>
          </a:xfrm>
          <a:prstGeom prst="rect">
            <a:avLst/>
          </a:prstGeom>
          <a:solidFill>
            <a:schemeClr val="tx1">
              <a:alpha val="50000"/>
            </a:schemeClr>
          </a:solidFill>
        </p:spPr>
        <p:txBody>
          <a:bodyPr/>
          <a:lstStyle>
            <a:lvl1pPr algn="l" defTabSz="914400" rtl="0" eaLnBrk="1" latinLnBrk="0" hangingPunct="1">
              <a:spcBef>
                <a:spcPct val="0"/>
              </a:spcBef>
              <a:buNone/>
              <a:defRPr sz="4400" b="0" kern="1200">
                <a:solidFill>
                  <a:schemeClr val="bg1"/>
                </a:solidFill>
                <a:latin typeface="+mj-lt"/>
                <a:ea typeface="+mj-ea"/>
                <a:cs typeface="+mj-cs"/>
              </a:defRPr>
            </a:lvl1pPr>
          </a:lstStyle>
          <a:p>
            <a:pPr algn="ctr"/>
            <a:r>
              <a:rPr lang="en-US" dirty="0" smtClean="0"/>
              <a:t>Questions your Assumptions</a:t>
            </a:r>
            <a:endParaRPr lang="en-US" dirty="0"/>
          </a:p>
        </p:txBody>
      </p:sp>
    </p:spTree>
    <p:extLst>
      <p:ext uri="{BB962C8B-B14F-4D97-AF65-F5344CB8AC3E}">
        <p14:creationId xmlns:p14="http://schemas.microsoft.com/office/powerpoint/2010/main" val="2262416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20160528_114329.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Title 8"/>
          <p:cNvSpPr txBox="1">
            <a:spLocks/>
          </p:cNvSpPr>
          <p:nvPr/>
        </p:nvSpPr>
        <p:spPr>
          <a:xfrm>
            <a:off x="0" y="209550"/>
            <a:ext cx="7162800" cy="895350"/>
          </a:xfrm>
          <a:prstGeom prst="rect">
            <a:avLst/>
          </a:prstGeom>
          <a:solidFill>
            <a:schemeClr val="tx1">
              <a:alpha val="50000"/>
            </a:schemeClr>
          </a:solidFill>
        </p:spPr>
        <p:txBody>
          <a:bodyPr/>
          <a:lstStyle>
            <a:lvl1pPr algn="l" defTabSz="914400" rtl="0" eaLnBrk="1" latinLnBrk="0" hangingPunct="1">
              <a:spcBef>
                <a:spcPct val="0"/>
              </a:spcBef>
              <a:buNone/>
              <a:defRPr sz="4400" b="0" kern="1200">
                <a:solidFill>
                  <a:schemeClr val="bg1"/>
                </a:solidFill>
                <a:latin typeface="+mj-lt"/>
                <a:ea typeface="+mj-ea"/>
                <a:cs typeface="+mj-cs"/>
              </a:defRPr>
            </a:lvl1pPr>
          </a:lstStyle>
          <a:p>
            <a:pPr algn="ctr"/>
            <a:r>
              <a:rPr lang="en-US" dirty="0" smtClean="0"/>
              <a:t>Questions your Assumptions</a:t>
            </a:r>
            <a:endParaRPr lang="en-US" dirty="0"/>
          </a:p>
        </p:txBody>
      </p:sp>
    </p:spTree>
    <p:extLst>
      <p:ext uri="{BB962C8B-B14F-4D97-AF65-F5344CB8AC3E}">
        <p14:creationId xmlns:p14="http://schemas.microsoft.com/office/powerpoint/2010/main" val="39313845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6582486439_d286b87c05_b.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5" name="Title 8"/>
          <p:cNvSpPr txBox="1">
            <a:spLocks/>
          </p:cNvSpPr>
          <p:nvPr/>
        </p:nvSpPr>
        <p:spPr>
          <a:xfrm>
            <a:off x="0" y="209550"/>
            <a:ext cx="7162800" cy="895350"/>
          </a:xfrm>
          <a:prstGeom prst="rect">
            <a:avLst/>
          </a:prstGeom>
          <a:solidFill>
            <a:schemeClr val="tx1">
              <a:alpha val="50000"/>
            </a:schemeClr>
          </a:solidFill>
        </p:spPr>
        <p:txBody>
          <a:bodyPr/>
          <a:lstStyle>
            <a:lvl1pPr algn="l" defTabSz="914400" rtl="0" eaLnBrk="1" latinLnBrk="0" hangingPunct="1">
              <a:spcBef>
                <a:spcPct val="0"/>
              </a:spcBef>
              <a:buNone/>
              <a:defRPr sz="4400" b="0" kern="1200">
                <a:solidFill>
                  <a:schemeClr val="bg1"/>
                </a:solidFill>
                <a:latin typeface="+mj-lt"/>
                <a:ea typeface="+mj-ea"/>
                <a:cs typeface="+mj-cs"/>
              </a:defRPr>
            </a:lvl1pPr>
          </a:lstStyle>
          <a:p>
            <a:pPr algn="ctr"/>
            <a:r>
              <a:rPr lang="en-US" dirty="0" smtClean="0"/>
              <a:t>Questions your Assumptions</a:t>
            </a:r>
            <a:endParaRPr lang="en-US" dirty="0"/>
          </a:p>
        </p:txBody>
      </p:sp>
    </p:spTree>
    <p:extLst>
      <p:ext uri="{BB962C8B-B14F-4D97-AF65-F5344CB8AC3E}">
        <p14:creationId xmlns:p14="http://schemas.microsoft.com/office/powerpoint/2010/main" val="25353599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Copyright © 2014 Michael "Luni" Libes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dirty="0"/>
          </a:p>
        </p:txBody>
      </p:sp>
      <p:pic>
        <p:nvPicPr>
          <p:cNvPr id="4" name="Picture 2" descr="http://cdn.psfk.com/wp-content/uploads/2010/09/Hugh-MacLeod-On-PSFKs-Business-Model.jpg?fedaf9"/>
          <p:cNvPicPr>
            <a:picLocks noChangeAspect="1" noChangeArrowheads="1"/>
          </p:cNvPicPr>
          <p:nvPr/>
        </p:nvPicPr>
        <p:blipFill>
          <a:blip r:embed="rId3" cstate="print"/>
          <a:srcRect/>
          <a:stretch>
            <a:fillRect/>
          </a:stretch>
        </p:blipFill>
        <p:spPr bwMode="auto">
          <a:xfrm>
            <a:off x="3124200" y="1304945"/>
            <a:ext cx="5105400" cy="3248005"/>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457200" y="228600"/>
            <a:ext cx="8229600" cy="1809750"/>
          </a:xfrm>
          <a:prstGeom prst="rect">
            <a:avLst/>
          </a:prstGeom>
        </p:spPr>
        <p:txBody>
          <a:bodyPr/>
          <a:lstStyle>
            <a:lvl1pPr algn="l" defTabSz="914400" rtl="0" eaLnBrk="1" latinLnBrk="0" hangingPunct="1">
              <a:spcBef>
                <a:spcPct val="0"/>
              </a:spcBef>
              <a:buNone/>
              <a:defRPr sz="4400" b="0" kern="1200">
                <a:solidFill>
                  <a:schemeClr val="bg1"/>
                </a:solidFill>
                <a:latin typeface="+mj-lt"/>
                <a:ea typeface="+mj-ea"/>
                <a:cs typeface="+mj-cs"/>
              </a:defRPr>
            </a:lvl1pPr>
          </a:lstStyle>
          <a:p>
            <a:r>
              <a:rPr lang="en-US" dirty="0" smtClean="0">
                <a:solidFill>
                  <a:schemeClr val="tx1"/>
                </a:solidFill>
              </a:rPr>
              <a:t>And let go…</a:t>
            </a:r>
            <a:endParaRPr lang="en-US" dirty="0">
              <a:solidFill>
                <a:schemeClr val="tx1"/>
              </a:solidFill>
            </a:endParaRPr>
          </a:p>
        </p:txBody>
      </p:sp>
    </p:spTree>
    <p:extLst>
      <p:ext uri="{BB962C8B-B14F-4D97-AF65-F5344CB8AC3E}">
        <p14:creationId xmlns:p14="http://schemas.microsoft.com/office/powerpoint/2010/main" val="14020283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ledge Theme">
  <a:themeElements>
    <a:clrScheme name="Fledge">
      <a:dk1>
        <a:sysClr val="windowText" lastClr="000000"/>
      </a:dk1>
      <a:lt1>
        <a:sysClr val="window" lastClr="FFFFFF"/>
      </a:lt1>
      <a:dk2>
        <a:srgbClr val="323232"/>
      </a:dk2>
      <a:lt2>
        <a:srgbClr val="E3DED1"/>
      </a:lt2>
      <a:accent1>
        <a:srgbClr val="DF7000"/>
      </a:accent1>
      <a:accent2>
        <a:srgbClr val="007599"/>
      </a:accent2>
      <a:accent3>
        <a:srgbClr val="508500"/>
      </a:accent3>
      <a:accent4>
        <a:srgbClr val="F49014"/>
      </a:accent4>
      <a:accent5>
        <a:srgbClr val="00495E"/>
      </a:accent5>
      <a:accent6>
        <a:srgbClr val="4D4D4D"/>
      </a:accent6>
      <a:hlink>
        <a:srgbClr val="007599"/>
      </a:hlink>
      <a:folHlink>
        <a:srgbClr val="00495E"/>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14258</TotalTime>
  <Words>624</Words>
  <Application>Microsoft Macintosh PowerPoint</Application>
  <PresentationFormat>On-screen Show (16:9)</PresentationFormat>
  <Paragraphs>39</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@Fledge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Stratosphere</dc:title>
  <dc:creator>Luni</dc:creator>
  <cp:lastModifiedBy>Luni Libes</cp:lastModifiedBy>
  <cp:revision>303</cp:revision>
  <dcterms:created xsi:type="dcterms:W3CDTF">2006-08-16T00:00:00Z</dcterms:created>
  <dcterms:modified xsi:type="dcterms:W3CDTF">2018-05-24T01:10:55Z</dcterms:modified>
</cp:coreProperties>
</file>