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1"/>
  </p:notesMasterIdLst>
  <p:handoutMasterIdLst>
    <p:handoutMasterId r:id="rId12"/>
  </p:handoutMasterIdLst>
  <p:sldIdLst>
    <p:sldId id="550" r:id="rId2"/>
    <p:sldId id="548" r:id="rId3"/>
    <p:sldId id="536" r:id="rId4"/>
    <p:sldId id="537" r:id="rId5"/>
    <p:sldId id="538" r:id="rId6"/>
    <p:sldId id="539" r:id="rId7"/>
    <p:sldId id="540" r:id="rId8"/>
    <p:sldId id="549" r:id="rId9"/>
    <p:sldId id="55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9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qualities of an entrepreneur?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“Entrepreneur”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3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Passionate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Persistent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Resourceful</a:t>
            </a:r>
          </a:p>
          <a:p>
            <a:endParaRPr lang="en-US" sz="5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“Entrepreneur”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1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isn’t ringing.  What do you do?</a:t>
            </a:r>
          </a:p>
          <a:p>
            <a:r>
              <a:rPr lang="en-US" dirty="0" smtClean="0"/>
              <a:t>Potential buyer says “no”.  Next steps?</a:t>
            </a:r>
          </a:p>
          <a:p>
            <a:r>
              <a:rPr lang="en-US" dirty="0" smtClean="0"/>
              <a:t>No funding.  How do you move forward?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2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 look not at their limited resources and ask “what is possible”, they say what is possible and find the resources to make it possible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3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without regard to one’s limited 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“Relentlessly Resourceful”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8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4" name="Picture 3" descr="The Next Step (text)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621030"/>
            <a:ext cx="5056632" cy="1798320"/>
          </a:xfrm>
          <a:prstGeom prst="rect">
            <a:avLst/>
          </a:prstGeom>
        </p:spPr>
      </p:pic>
      <p:pic>
        <p:nvPicPr>
          <p:cNvPr id="11" name="Picture 10" descr="Equity 200x30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2495550"/>
            <a:ext cx="1219200" cy="1828800"/>
          </a:xfrm>
          <a:prstGeom prst="rect">
            <a:avLst/>
          </a:prstGeom>
        </p:spPr>
      </p:pic>
      <p:pic>
        <p:nvPicPr>
          <p:cNvPr id="12" name="Picture 11" descr="Funding 200x300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2495550"/>
            <a:ext cx="1219200" cy="1828800"/>
          </a:xfrm>
          <a:prstGeom prst="rect">
            <a:avLst/>
          </a:prstGeom>
        </p:spPr>
      </p:pic>
      <p:pic>
        <p:nvPicPr>
          <p:cNvPr id="13" name="Picture 12" descr="Pitching 200x300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495550"/>
            <a:ext cx="1219200" cy="1828800"/>
          </a:xfrm>
          <a:prstGeom prst="rect">
            <a:avLst/>
          </a:prstGeom>
        </p:spPr>
      </p:pic>
      <p:pic>
        <p:nvPicPr>
          <p:cNvPr id="14" name="Picture 13" descr="Marketing 200x300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00" y="2495550"/>
            <a:ext cx="1219200" cy="1828800"/>
          </a:xfrm>
          <a:prstGeom prst="rect">
            <a:avLst/>
          </a:prstGeom>
        </p:spPr>
      </p:pic>
      <p:pic>
        <p:nvPicPr>
          <p:cNvPr id="17" name="Picture 16" descr="Guide 200x300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2495550"/>
            <a:ext cx="1219200" cy="1828800"/>
          </a:xfrm>
          <a:prstGeom prst="rect">
            <a:avLst/>
          </a:prstGeom>
        </p:spPr>
      </p:pic>
      <p:pic>
        <p:nvPicPr>
          <p:cNvPr id="19" name="Picture 18" descr="Financal Plan 200x300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495550"/>
            <a:ext cx="1219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14257</TotalTime>
  <Words>133</Words>
  <Application>Microsoft Macintosh PowerPoint</Application>
  <PresentationFormat>On-screen Show (16:9)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@Fledge Theme</vt:lpstr>
      <vt:lpstr>PowerPoint Presentation</vt:lpstr>
      <vt:lpstr>PowerPoint Presentation</vt:lpstr>
      <vt:lpstr>Define “Entrepreneur”</vt:lpstr>
      <vt:lpstr>Define “Entrepreneur”</vt:lpstr>
      <vt:lpstr>Persistent</vt:lpstr>
      <vt:lpstr>Resourceful</vt:lpstr>
      <vt:lpstr>“Relentlessly Resourceful”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326</cp:revision>
  <dcterms:created xsi:type="dcterms:W3CDTF">2006-08-16T00:00:00Z</dcterms:created>
  <dcterms:modified xsi:type="dcterms:W3CDTF">2018-05-25T20:05:41Z</dcterms:modified>
</cp:coreProperties>
</file>